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1"/>
  </p:notesMasterIdLst>
  <p:handoutMasterIdLst>
    <p:handoutMasterId r:id="rId22"/>
  </p:handoutMasterIdLst>
  <p:sldIdLst>
    <p:sldId id="887" r:id="rId2"/>
    <p:sldId id="925" r:id="rId3"/>
    <p:sldId id="888" r:id="rId4"/>
    <p:sldId id="895" r:id="rId5"/>
    <p:sldId id="897" r:id="rId6"/>
    <p:sldId id="899" r:id="rId7"/>
    <p:sldId id="901" r:id="rId8"/>
    <p:sldId id="906" r:id="rId9"/>
    <p:sldId id="923" r:id="rId10"/>
    <p:sldId id="904" r:id="rId11"/>
    <p:sldId id="915" r:id="rId12"/>
    <p:sldId id="913" r:id="rId13"/>
    <p:sldId id="910" r:id="rId14"/>
    <p:sldId id="922" r:id="rId15"/>
    <p:sldId id="924" r:id="rId16"/>
    <p:sldId id="908" r:id="rId17"/>
    <p:sldId id="921" r:id="rId18"/>
    <p:sldId id="919" r:id="rId19"/>
    <p:sldId id="889" r:id="rId20"/>
  </p:sldIdLst>
  <p:sldSz cx="9906000" cy="6858000" type="A4"/>
  <p:notesSz cx="6797675" cy="992822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900" kern="1200">
        <a:solidFill>
          <a:srgbClr val="000000"/>
        </a:solidFill>
        <a:latin typeface="HY헤드라인M" panose="02030600000101010101" pitchFamily="18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900" kern="1200">
        <a:solidFill>
          <a:srgbClr val="000000"/>
        </a:solidFill>
        <a:latin typeface="HY헤드라인M" panose="02030600000101010101" pitchFamily="18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900" kern="1200">
        <a:solidFill>
          <a:srgbClr val="000000"/>
        </a:solidFill>
        <a:latin typeface="HY헤드라인M" panose="02030600000101010101" pitchFamily="18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900" kern="1200">
        <a:solidFill>
          <a:srgbClr val="000000"/>
        </a:solidFill>
        <a:latin typeface="HY헤드라인M" panose="02030600000101010101" pitchFamily="18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900" kern="1200">
        <a:solidFill>
          <a:srgbClr val="000000"/>
        </a:solidFill>
        <a:latin typeface="HY헤드라인M" panose="02030600000101010101" pitchFamily="18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900" kern="1200">
        <a:solidFill>
          <a:srgbClr val="000000"/>
        </a:solidFill>
        <a:latin typeface="HY헤드라인M" panose="02030600000101010101" pitchFamily="18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900" kern="1200">
        <a:solidFill>
          <a:srgbClr val="000000"/>
        </a:solidFill>
        <a:latin typeface="HY헤드라인M" panose="02030600000101010101" pitchFamily="18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900" kern="1200">
        <a:solidFill>
          <a:srgbClr val="000000"/>
        </a:solidFill>
        <a:latin typeface="HY헤드라인M" panose="02030600000101010101" pitchFamily="18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900" kern="1200">
        <a:solidFill>
          <a:srgbClr val="000000"/>
        </a:solidFill>
        <a:latin typeface="HY헤드라인M" panose="02030600000101010101" pitchFamily="18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73">
          <p15:clr>
            <a:srgbClr val="A4A3A4"/>
          </p15:clr>
        </p15:guide>
        <p15:guide id="2" orient="horz" pos="2721">
          <p15:clr>
            <a:srgbClr val="A4A3A4"/>
          </p15:clr>
        </p15:guide>
        <p15:guide id="3" orient="horz" pos="1405">
          <p15:clr>
            <a:srgbClr val="A4A3A4"/>
          </p15:clr>
        </p15:guide>
        <p15:guide id="4" orient="horz" pos="861">
          <p15:clr>
            <a:srgbClr val="A4A3A4"/>
          </p15:clr>
        </p15:guide>
        <p15:guide id="5" pos="5098">
          <p15:clr>
            <a:srgbClr val="A4A3A4"/>
          </p15:clr>
        </p15:guide>
        <p15:guide id="6" pos="258">
          <p15:clr>
            <a:srgbClr val="A4A3A4"/>
          </p15:clr>
        </p15:guide>
        <p15:guide id="7" pos="2226">
          <p15:clr>
            <a:srgbClr val="A4A3A4"/>
          </p15:clr>
        </p15:guide>
        <p15:guide id="8" pos="30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3476"/>
    <a:srgbClr val="29875A"/>
    <a:srgbClr val="2A5385"/>
    <a:srgbClr val="F99245"/>
    <a:srgbClr val="315B8E"/>
    <a:srgbClr val="2C6F0B"/>
    <a:srgbClr val="FF6600"/>
    <a:srgbClr val="AB89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72" autoAdjust="0"/>
    <p:restoredTop sz="87690" autoAdjust="0"/>
  </p:normalViewPr>
  <p:slideViewPr>
    <p:cSldViewPr snapToGrid="0">
      <p:cViewPr>
        <p:scale>
          <a:sx n="60" d="100"/>
          <a:sy n="60" d="100"/>
        </p:scale>
        <p:origin x="1508" y="80"/>
      </p:cViewPr>
      <p:guideLst>
        <p:guide orient="horz" pos="3773"/>
        <p:guide orient="horz" pos="2721"/>
        <p:guide orient="horz" pos="1405"/>
        <p:guide orient="horz" pos="861"/>
        <p:guide pos="5098"/>
        <p:guide pos="258"/>
        <p:guide pos="2226"/>
        <p:guide pos="30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-1812" y="-78"/>
      </p:cViewPr>
      <p:guideLst>
        <p:guide orient="horz" pos="3128"/>
        <p:guide pos="2142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/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05" tIns="46051" rIns="92105" bIns="46051" numCol="1" anchor="t" anchorCtr="0" compatLnSpc="1">
            <a:prstTxWarp prst="textNoShape">
              <a:avLst/>
            </a:prstTxWarp>
          </a:bodyPr>
          <a:lstStyle>
            <a:lvl1pPr algn="l" defTabSz="920435" eaLnBrk="1" latinLnBrk="1" hangingPunct="1"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5" name="Rectangle 3">
            <a:extLst/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7788" y="0"/>
            <a:ext cx="2894012" cy="53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05" tIns="46051" rIns="92105" bIns="46051" numCol="1" anchor="t" anchorCtr="0" compatLnSpc="1">
            <a:prstTxWarp prst="textNoShape">
              <a:avLst/>
            </a:prstTxWarp>
          </a:bodyPr>
          <a:lstStyle>
            <a:lvl1pPr algn="r" defTabSz="920435" eaLnBrk="1" latinLnBrk="1" hangingPunct="1"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6" name="Rectangle 4">
            <a:extLst/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50388"/>
            <a:ext cx="29702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05" tIns="46051" rIns="92105" bIns="46051" numCol="1" anchor="b" anchorCtr="0" compatLnSpc="1">
            <a:prstTxWarp prst="textNoShape">
              <a:avLst/>
            </a:prstTxWarp>
          </a:bodyPr>
          <a:lstStyle>
            <a:lvl1pPr algn="l" defTabSz="920435" eaLnBrk="1" latinLnBrk="1" hangingPunct="1"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9397" name="Rectangle 5">
            <a:extLst/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7788" y="9450388"/>
            <a:ext cx="2894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05" tIns="46051" rIns="92105" bIns="46051" numCol="1" anchor="b" anchorCtr="0" compatLnSpc="1">
            <a:prstTxWarp prst="textNoShape">
              <a:avLst/>
            </a:prstTxWarp>
          </a:bodyPr>
          <a:lstStyle>
            <a:lvl1pPr algn="r" defTabSz="919093" eaLnBrk="1" latinLnBrk="1" hangingPunct="1">
              <a:defRPr sz="1200">
                <a:solidFill>
                  <a:schemeClr val="tx1"/>
                </a:solidFill>
                <a:latin typeface="굴림" panose="020B0600000101010101" pitchFamily="50" charset="-127"/>
              </a:defRPr>
            </a:lvl1pPr>
          </a:lstStyle>
          <a:p>
            <a:pPr>
              <a:defRPr/>
            </a:pPr>
            <a:fld id="{AB570B96-C150-4BE9-8936-2DB0843EA2F1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/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05" tIns="46051" rIns="92105" bIns="46051" numCol="1" anchor="t" anchorCtr="0" compatLnSpc="1">
            <a:prstTxWarp prst="textNoShape">
              <a:avLst/>
            </a:prstTxWarp>
          </a:bodyPr>
          <a:lstStyle>
            <a:lvl1pPr algn="l" defTabSz="920435" eaLnBrk="1" latinLnBrk="1" hangingPunct="1"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483" name="Rectangle 3">
            <a:extLst/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52863" y="0"/>
            <a:ext cx="2944812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05" tIns="46051" rIns="92105" bIns="46051" numCol="1" anchor="t" anchorCtr="0" compatLnSpc="1">
            <a:prstTxWarp prst="textNoShape">
              <a:avLst/>
            </a:prstTxWarp>
          </a:bodyPr>
          <a:lstStyle>
            <a:lvl1pPr algn="r" defTabSz="920435" eaLnBrk="1" latinLnBrk="1" hangingPunct="1"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2950"/>
            <a:ext cx="537845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5" name="Rectangle 5">
            <a:extLst/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18050"/>
            <a:ext cx="498792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05" tIns="46051" rIns="92105" bIns="4605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0486" name="Rectangle 6">
            <a:extLst/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4813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05" tIns="46051" rIns="92105" bIns="46051" numCol="1" anchor="b" anchorCtr="0" compatLnSpc="1">
            <a:prstTxWarp prst="textNoShape">
              <a:avLst/>
            </a:prstTxWarp>
          </a:bodyPr>
          <a:lstStyle>
            <a:lvl1pPr algn="l" defTabSz="920435" eaLnBrk="1" latinLnBrk="1" hangingPunct="1"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487" name="Rectangle 7">
            <a:extLst/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863" y="9431338"/>
            <a:ext cx="2944812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05" tIns="46051" rIns="92105" bIns="46051" numCol="1" anchor="b" anchorCtr="0" compatLnSpc="1">
            <a:prstTxWarp prst="textNoShape">
              <a:avLst/>
            </a:prstTxWarp>
          </a:bodyPr>
          <a:lstStyle>
            <a:lvl1pPr algn="r" defTabSz="919093" eaLnBrk="1" latinLnBrk="1" hangingPunct="1">
              <a:defRPr sz="1200">
                <a:solidFill>
                  <a:schemeClr val="tx1"/>
                </a:solidFill>
                <a:latin typeface="굴림" panose="020B0600000101010101" pitchFamily="50" charset="-127"/>
              </a:defRPr>
            </a:lvl1pPr>
          </a:lstStyle>
          <a:p>
            <a:pPr>
              <a:defRPr/>
            </a:pPr>
            <a:fld id="{1EE86690-80E5-4F71-A53F-A9792A7F358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1pPr>
            <a:lvl2pPr marL="742950" indent="-285750" defTabSz="917575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2pPr>
            <a:lvl3pPr marL="1143000" indent="-228600" defTabSz="917575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3pPr>
            <a:lvl4pPr marL="1600200" indent="-228600" defTabSz="917575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4pPr>
            <a:lvl5pPr marL="2057400" indent="-228600" defTabSz="917575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9pPr>
          </a:lstStyle>
          <a:p>
            <a:fld id="{8D7C1AEE-7F84-4497-912C-922AB197121B}" type="slidenum">
              <a:rPr lang="en-GB" altLang="ko-KR" sz="1200" smtClean="0">
                <a:solidFill>
                  <a:schemeClr val="tx1"/>
                </a:solidFill>
                <a:latin typeface="굴림" panose="020B0600000101010101" pitchFamily="50" charset="-127"/>
              </a:rPr>
              <a:pPr/>
              <a:t>1</a:t>
            </a:fld>
            <a:endParaRPr lang="en-GB" altLang="ko-KR" sz="1200" smtClean="0">
              <a:solidFill>
                <a:schemeClr val="tx1"/>
              </a:solidFill>
              <a:latin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E86690-80E5-4F71-A53F-A9792A7F3585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4685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7575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1pPr>
            <a:lvl2pPr marL="742950" indent="-285750" defTabSz="917575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2pPr>
            <a:lvl3pPr marL="1143000" indent="-228600" defTabSz="917575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3pPr>
            <a:lvl4pPr marL="1600200" indent="-228600" defTabSz="917575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4pPr>
            <a:lvl5pPr marL="2057400" indent="-228600" defTabSz="917575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5pPr>
            <a:lvl6pPr marL="25146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6pPr>
            <a:lvl7pPr marL="29718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7pPr>
            <a:lvl8pPr marL="34290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8pPr>
            <a:lvl9pPr marL="3886200" indent="-228600" defTabSz="917575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9pPr>
          </a:lstStyle>
          <a:p>
            <a:fld id="{68CA2A6C-3A3E-45C0-A4D5-BFD1B4F07C33}" type="slidenum">
              <a:rPr lang="en-GB" altLang="ko-KR" sz="1200" smtClean="0">
                <a:solidFill>
                  <a:schemeClr val="tx1"/>
                </a:solidFill>
                <a:latin typeface="굴림" panose="020B0600000101010101" pitchFamily="50" charset="-127"/>
              </a:rPr>
              <a:pPr/>
              <a:t>19</a:t>
            </a:fld>
            <a:endParaRPr lang="en-GB" altLang="ko-KR" sz="1200" smtClean="0">
              <a:solidFill>
                <a:schemeClr val="tx1"/>
              </a:solidFill>
              <a:latin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7"/>
          <p:cNvGrpSpPr>
            <a:grpSpLocks/>
          </p:cNvGrpSpPr>
          <p:nvPr userDrawn="1"/>
        </p:nvGrpSpPr>
        <p:grpSpPr bwMode="auto">
          <a:xfrm>
            <a:off x="0" y="3130550"/>
            <a:ext cx="10434638" cy="3738563"/>
            <a:chOff x="-1" y="3130062"/>
            <a:chExt cx="10433854" cy="3738621"/>
          </a:xfrm>
        </p:grpSpPr>
        <p:pic>
          <p:nvPicPr>
            <p:cNvPr id="5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" y="4955368"/>
              <a:ext cx="9904414" cy="1913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그룹 12"/>
            <p:cNvGrpSpPr>
              <a:grpSpLocks/>
            </p:cNvGrpSpPr>
            <p:nvPr/>
          </p:nvGrpSpPr>
          <p:grpSpPr bwMode="auto">
            <a:xfrm>
              <a:off x="5855360" y="3130062"/>
              <a:ext cx="4578493" cy="3706901"/>
              <a:chOff x="5855360" y="3305907"/>
              <a:chExt cx="4578493" cy="3706901"/>
            </a:xfrm>
          </p:grpSpPr>
          <p:pic>
            <p:nvPicPr>
              <p:cNvPr id="7" name="그림 6">
                <a:extLst/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tretch>
                <a:fillRect/>
              </a:stretch>
            </p:blipFill>
            <p:spPr>
              <a:xfrm>
                <a:off x="5855360" y="5677668"/>
                <a:ext cx="4578493" cy="1335140"/>
              </a:xfrm>
              <a:prstGeom prst="rect">
                <a:avLst/>
              </a:prstGeom>
            </p:spPr>
          </p:pic>
          <p:pic>
            <p:nvPicPr>
              <p:cNvPr id="8" name="그림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54" t="12692" r="24843" b="41154"/>
              <a:stretch>
                <a:fillRect/>
              </a:stretch>
            </p:blipFill>
            <p:spPr bwMode="auto">
              <a:xfrm>
                <a:off x="6580920" y="3305907"/>
                <a:ext cx="2980593" cy="3165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9" name="Picture 6" descr="Image result for veeam 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916"/>
          <a:stretch>
            <a:fillRect/>
          </a:stretch>
        </p:blipFill>
        <p:spPr bwMode="auto">
          <a:xfrm>
            <a:off x="357188" y="6445250"/>
            <a:ext cx="1044575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5463" y="6461125"/>
            <a:ext cx="1208087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 bwMode="black">
          <a:xfrm>
            <a:off x="329762" y="2305368"/>
            <a:ext cx="8874933" cy="18651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44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 bwMode="black">
          <a:xfrm>
            <a:off x="356615" y="5089956"/>
            <a:ext cx="8874933" cy="74344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lang="en-US" sz="2000" b="0" dirty="0"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/>
              <a:t>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566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7"/>
          <p:cNvGrpSpPr>
            <a:grpSpLocks/>
          </p:cNvGrpSpPr>
          <p:nvPr userDrawn="1"/>
        </p:nvGrpSpPr>
        <p:grpSpPr bwMode="auto">
          <a:xfrm>
            <a:off x="0" y="4449763"/>
            <a:ext cx="9904413" cy="2419350"/>
            <a:chOff x="-1" y="4449786"/>
            <a:chExt cx="9904414" cy="2418897"/>
          </a:xfrm>
        </p:grpSpPr>
        <p:pic>
          <p:nvPicPr>
            <p:cNvPr id="5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1" y="4955368"/>
              <a:ext cx="9904414" cy="1913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그림 43" descr="지구도시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6"/>
            <a:stretch>
              <a:fillRect/>
            </a:stretch>
          </p:blipFill>
          <p:spPr bwMode="auto">
            <a:xfrm rot="-719650">
              <a:off x="7064691" y="4449786"/>
              <a:ext cx="2531888" cy="2029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itle 1"/>
          <p:cNvSpPr>
            <a:spLocks noGrp="1"/>
          </p:cNvSpPr>
          <p:nvPr>
            <p:ph type="ctrTitle"/>
          </p:nvPr>
        </p:nvSpPr>
        <p:spPr bwMode="black">
          <a:xfrm>
            <a:off x="330107" y="2567916"/>
            <a:ext cx="8535218" cy="49215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3200" b="0" baseline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 bwMode="black">
          <a:xfrm>
            <a:off x="565621" y="3245443"/>
            <a:ext cx="8334539" cy="367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>
              <a:lnSpc>
                <a:spcPct val="120000"/>
              </a:lnSpc>
              <a:buFont typeface="+mj-lt"/>
              <a:buAutoNum type="arabicPeriod"/>
              <a:defRPr lang="en-US" sz="2000" b="0" dirty="0">
                <a:solidFill>
                  <a:schemeClr val="tx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lvl="0"/>
            <a:r>
              <a:rPr lang="ko-KR" altLang="en-US"/>
              <a:t>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07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7380" y="213678"/>
            <a:ext cx="8915400" cy="34512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7220" y="1600200"/>
            <a:ext cx="89154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4630492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1557050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29256558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HP_White_RGB_150_SM.pn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638" y="6162675"/>
            <a:ext cx="490537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/>
          </p:cNvPr>
          <p:cNvSpPr txBox="1">
            <a:spLocks noChangeArrowheads="1"/>
          </p:cNvSpPr>
          <p:nvPr userDrawn="1"/>
        </p:nvSpPr>
        <p:spPr bwMode="auto">
          <a:xfrm>
            <a:off x="357188" y="6345238"/>
            <a:ext cx="86804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/>
          <a:lstStyle>
            <a:lvl1pPr defTabSz="457200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1pPr>
            <a:lvl2pPr marL="742950" indent="-285750" defTabSz="457200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2pPr>
            <a:lvl3pPr marL="1143000" indent="-228600" defTabSz="457200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3pPr>
            <a:lvl4pPr marL="1600200" indent="-228600" defTabSz="457200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4pPr>
            <a:lvl5pPr marL="2057400" indent="-228600" defTabSz="457200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700">
                <a:solidFill>
                  <a:schemeClr val="bg1"/>
                </a:solidFill>
                <a:latin typeface="굴림" panose="020B0600000101010101" pitchFamily="50" charset="-127"/>
              </a:rPr>
              <a:t>© Copyright 2015 Hewlett-Packard Enterprise, L.P.  The information contained herein is subject to change without notice.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 bwMode="black">
          <a:xfrm>
            <a:off x="335435" y="2592000"/>
            <a:ext cx="8057128" cy="267560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4500" noProof="0" dirty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noProof="0"/>
              <a:t>마스터 제목 스타일 편집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0965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>
            <a:extLst/>
          </p:cNvPr>
          <p:cNvSpPr>
            <a:spLocks noChangeArrowheads="1"/>
          </p:cNvSpPr>
          <p:nvPr/>
        </p:nvSpPr>
        <p:spPr bwMode="auto">
          <a:xfrm>
            <a:off x="0" y="404813"/>
            <a:ext cx="9906000" cy="230187"/>
          </a:xfrm>
          <a:prstGeom prst="rect">
            <a:avLst/>
          </a:prstGeom>
          <a:solidFill>
            <a:srgbClr val="2C6F0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defRPr/>
            </a:pPr>
            <a:endParaRPr kumimoji="0" lang="ko-KR" altLang="en-US">
              <a:ea typeface="HY헤드라인M" panose="02030600000101010101" pitchFamily="18" charset="-127"/>
            </a:endParaRPr>
          </a:p>
        </p:txBody>
      </p:sp>
      <p:sp>
        <p:nvSpPr>
          <p:cNvPr id="1027" name="Rectangle 5">
            <a:extLst/>
          </p:cNvPr>
          <p:cNvSpPr>
            <a:spLocks noChangeArrowheads="1"/>
          </p:cNvSpPr>
          <p:nvPr/>
        </p:nvSpPr>
        <p:spPr bwMode="auto">
          <a:xfrm>
            <a:off x="0" y="-3175"/>
            <a:ext cx="9906000" cy="614363"/>
          </a:xfrm>
          <a:prstGeom prst="rect">
            <a:avLst/>
          </a:prstGeom>
          <a:solidFill>
            <a:srgbClr val="4AB91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latinLnBrk="1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9pPr>
          </a:lstStyle>
          <a:p>
            <a:pPr algn="ctr" eaLnBrk="1" latinLnBrk="0" hangingPunct="1">
              <a:defRPr/>
            </a:pPr>
            <a:endParaRPr kumimoji="0" lang="ko-KR" altLang="en-US">
              <a:ea typeface="HY헤드라인M" panose="02030600000101010101" pitchFamily="18" charset="-127"/>
            </a:endParaRPr>
          </a:p>
        </p:txBody>
      </p:sp>
      <p:cxnSp>
        <p:nvCxnSpPr>
          <p:cNvPr id="1028" name="직선 연결선 12"/>
          <p:cNvCxnSpPr>
            <a:cxnSpLocks noChangeShapeType="1"/>
          </p:cNvCxnSpPr>
          <p:nvPr/>
        </p:nvCxnSpPr>
        <p:spPr bwMode="auto">
          <a:xfrm rot="5400000">
            <a:off x="-238125" y="309563"/>
            <a:ext cx="639763" cy="1587"/>
          </a:xfrm>
          <a:prstGeom prst="line">
            <a:avLst/>
          </a:prstGeom>
          <a:noFill/>
          <a:ln w="165100" algn="ctr">
            <a:solidFill>
              <a:srgbClr val="2C6F0B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Text Box 3">
            <a:extLst/>
          </p:cNvPr>
          <p:cNvSpPr txBox="1">
            <a:spLocks noChangeArrowheads="1"/>
          </p:cNvSpPr>
          <p:nvPr userDrawn="1"/>
        </p:nvSpPr>
        <p:spPr bwMode="auto">
          <a:xfrm>
            <a:off x="6413500" y="6648450"/>
            <a:ext cx="2192338" cy="20002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900">
                <a:solidFill>
                  <a:srgbClr val="000000"/>
                </a:solidFill>
                <a:latin typeface="HY헤드라인M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900">
                <a:solidFill>
                  <a:srgbClr val="000000"/>
                </a:solidFill>
                <a:latin typeface="HY헤드라인M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900">
                <a:solidFill>
                  <a:srgbClr val="000000"/>
                </a:solidFill>
                <a:latin typeface="HY헤드라인M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900">
                <a:solidFill>
                  <a:srgbClr val="000000"/>
                </a:solidFill>
                <a:latin typeface="HY헤드라인M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900">
                <a:solidFill>
                  <a:srgbClr val="000000"/>
                </a:solidFill>
                <a:latin typeface="HY헤드라인M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itchFamily="18" charset="-127"/>
                <a:ea typeface="굴림" pitchFamily="50" charset="-127"/>
              </a:defRPr>
            </a:lvl9pPr>
          </a:lstStyle>
          <a:p>
            <a:pPr>
              <a:defRPr/>
            </a:pPr>
            <a:r>
              <a:rPr kumimoji="0" lang="en-US" altLang="en-US" sz="70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  SISPAQ Co., Ltd. All rights reserved</a:t>
            </a:r>
          </a:p>
        </p:txBody>
      </p:sp>
      <p:sp>
        <p:nvSpPr>
          <p:cNvPr id="10" name="Text Box 4">
            <a:extLst/>
          </p:cNvPr>
          <p:cNvSpPr txBox="1">
            <a:spLocks noChangeArrowheads="1"/>
          </p:cNvSpPr>
          <p:nvPr userDrawn="1"/>
        </p:nvSpPr>
        <p:spPr bwMode="auto">
          <a:xfrm>
            <a:off x="0" y="6630988"/>
            <a:ext cx="9906000" cy="21590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01000"/>
              </a:lnSpc>
              <a:spcBef>
                <a:spcPct val="50000"/>
              </a:spcBef>
              <a:defRPr/>
            </a:pPr>
            <a:r>
              <a:rPr kumimoji="0" lang="en-US" altLang="ko-KR" sz="80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fld id="{D7A6CD37-5ADF-467F-836B-1C54CC2B61E8}" type="slidenum">
              <a:rPr kumimoji="0" lang="en-US" altLang="ko-KR" sz="80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>
                <a:lnSpc>
                  <a:spcPct val="101000"/>
                </a:lnSpc>
                <a:spcBef>
                  <a:spcPct val="50000"/>
                </a:spcBef>
                <a:defRPr/>
              </a:pPr>
              <a:t>‹#›</a:t>
            </a:fld>
            <a:r>
              <a:rPr kumimoji="0" lang="en-US" altLang="ko-KR" sz="80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</a:p>
        </p:txBody>
      </p:sp>
      <p:pic>
        <p:nvPicPr>
          <p:cNvPr id="1031" name="그림 1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838" y="6619875"/>
            <a:ext cx="107950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6" descr="Image result for veeam logo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916"/>
          <a:stretch>
            <a:fillRect/>
          </a:stretch>
        </p:blipFill>
        <p:spPr bwMode="auto">
          <a:xfrm>
            <a:off x="131763" y="6604000"/>
            <a:ext cx="88900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0" r:id="rId3"/>
    <p:sldLayoutId id="2147483971" r:id="rId4"/>
    <p:sldLayoutId id="2147483972" r:id="rId5"/>
    <p:sldLayoutId id="2147483975" r:id="rId6"/>
  </p:sldLayoutIdLst>
  <p:transition/>
  <p:txStyles>
    <p:titleStyle>
      <a:lvl1pPr marL="180975" indent="-180975" algn="l" rtl="0" eaLnBrk="0" fontAlgn="base" latinLnBrk="1" hangingPunct="0">
        <a:spcBef>
          <a:spcPct val="0"/>
        </a:spcBef>
        <a:spcAft>
          <a:spcPct val="0"/>
        </a:spcAft>
        <a:buAutoNum type="romanUcPeriod"/>
        <a:defRPr kumimoji="1" sz="2000">
          <a:solidFill>
            <a:srgbClr val="000000"/>
          </a:solidFill>
          <a:latin typeface="+mj-lt"/>
          <a:ea typeface="+mj-ea"/>
          <a:cs typeface="+mj-cs"/>
        </a:defRPr>
      </a:lvl1pPr>
      <a:lvl2pPr marL="180975" indent="-180975" algn="l" rtl="0" eaLnBrk="0" fontAlgn="base" latinLnBrk="1" hangingPunct="0">
        <a:spcBef>
          <a:spcPct val="0"/>
        </a:spcBef>
        <a:spcAft>
          <a:spcPct val="0"/>
        </a:spcAft>
        <a:buAutoNum type="romanUcPeriod"/>
        <a:defRPr kumimoji="1" sz="2000">
          <a:solidFill>
            <a:srgbClr val="000000"/>
          </a:solidFill>
          <a:latin typeface="굴림" pitchFamily="50" charset="-127"/>
          <a:ea typeface="굴림" pitchFamily="50" charset="-127"/>
        </a:defRPr>
      </a:lvl2pPr>
      <a:lvl3pPr marL="180975" indent="-180975" algn="l" rtl="0" eaLnBrk="0" fontAlgn="base" latinLnBrk="1" hangingPunct="0">
        <a:spcBef>
          <a:spcPct val="0"/>
        </a:spcBef>
        <a:spcAft>
          <a:spcPct val="0"/>
        </a:spcAft>
        <a:buAutoNum type="romanUcPeriod"/>
        <a:defRPr kumimoji="1" sz="2000">
          <a:solidFill>
            <a:srgbClr val="000000"/>
          </a:solidFill>
          <a:latin typeface="굴림" pitchFamily="50" charset="-127"/>
          <a:ea typeface="굴림" pitchFamily="50" charset="-127"/>
        </a:defRPr>
      </a:lvl3pPr>
      <a:lvl4pPr marL="180975" indent="-180975" algn="l" rtl="0" eaLnBrk="0" fontAlgn="base" latinLnBrk="1" hangingPunct="0">
        <a:spcBef>
          <a:spcPct val="0"/>
        </a:spcBef>
        <a:spcAft>
          <a:spcPct val="0"/>
        </a:spcAft>
        <a:buAutoNum type="romanUcPeriod"/>
        <a:defRPr kumimoji="1" sz="2000">
          <a:solidFill>
            <a:srgbClr val="000000"/>
          </a:solidFill>
          <a:latin typeface="굴림" pitchFamily="50" charset="-127"/>
          <a:ea typeface="굴림" pitchFamily="50" charset="-127"/>
        </a:defRPr>
      </a:lvl4pPr>
      <a:lvl5pPr marL="180975" indent="-180975" algn="l" rtl="0" eaLnBrk="0" fontAlgn="base" latinLnBrk="1" hangingPunct="0">
        <a:spcBef>
          <a:spcPct val="0"/>
        </a:spcBef>
        <a:spcAft>
          <a:spcPct val="0"/>
        </a:spcAft>
        <a:buAutoNum type="romanUcPeriod"/>
        <a:defRPr kumimoji="1" sz="2000">
          <a:solidFill>
            <a:srgbClr val="000000"/>
          </a:solidFill>
          <a:latin typeface="굴림" pitchFamily="50" charset="-127"/>
          <a:ea typeface="굴림" pitchFamily="50" charset="-127"/>
        </a:defRPr>
      </a:lvl5pPr>
      <a:lvl6pPr marL="638175" indent="-180975" algn="l" rtl="0" fontAlgn="base" latinLnBrk="1">
        <a:spcBef>
          <a:spcPct val="0"/>
        </a:spcBef>
        <a:spcAft>
          <a:spcPct val="0"/>
        </a:spcAft>
        <a:buAutoNum type="romanUcPeriod"/>
        <a:defRPr kumimoji="1" sz="2000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1095375" indent="-180975" algn="l" rtl="0" fontAlgn="base" latinLnBrk="1">
        <a:spcBef>
          <a:spcPct val="0"/>
        </a:spcBef>
        <a:spcAft>
          <a:spcPct val="0"/>
        </a:spcAft>
        <a:buAutoNum type="romanUcPeriod"/>
        <a:defRPr kumimoji="1" sz="2000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552575" indent="-180975" algn="l" rtl="0" fontAlgn="base" latinLnBrk="1">
        <a:spcBef>
          <a:spcPct val="0"/>
        </a:spcBef>
        <a:spcAft>
          <a:spcPct val="0"/>
        </a:spcAft>
        <a:buAutoNum type="romanUcPeriod"/>
        <a:defRPr kumimoji="1" sz="2000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2009775" indent="-180975" algn="l" rtl="0" fontAlgn="base" latinLnBrk="1">
        <a:spcBef>
          <a:spcPct val="0"/>
        </a:spcBef>
        <a:spcAft>
          <a:spcPct val="0"/>
        </a:spcAft>
        <a:buAutoNum type="romanUcPeriod"/>
        <a:defRPr kumimoji="1" sz="2000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266700" indent="-2667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AutoNum type="arabicPeriod"/>
        <a:defRPr kumimoji="1" sz="1600" b="1">
          <a:solidFill>
            <a:srgbClr val="000000"/>
          </a:solidFill>
          <a:latin typeface="+mn-lt"/>
          <a:ea typeface="+mn-ea"/>
          <a:cs typeface="+mn-cs"/>
        </a:defRPr>
      </a:lvl1pPr>
      <a:lvl2pPr marL="588963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AutoNum type="arabicPeriod"/>
        <a:defRPr kumimoji="1" sz="1400">
          <a:solidFill>
            <a:srgbClr val="000000"/>
          </a:solidFill>
          <a:latin typeface="+mn-lt"/>
          <a:ea typeface="+mn-ea"/>
        </a:defRPr>
      </a:lvl2pPr>
      <a:lvl3pPr marL="911225" indent="-1905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AutoNum type="arabicPeriod"/>
        <a:defRPr kumimoji="1" sz="1300">
          <a:solidFill>
            <a:srgbClr val="000000"/>
          </a:solidFill>
          <a:latin typeface="+mn-lt"/>
          <a:ea typeface="+mn-ea"/>
        </a:defRPr>
      </a:lvl3pPr>
      <a:lvl4pPr marL="1257300" indent="-180975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AutoNum type="arabicPeriod"/>
        <a:defRPr kumimoji="1" sz="1200">
          <a:solidFill>
            <a:srgbClr val="000000"/>
          </a:solidFill>
          <a:latin typeface="+mn-lt"/>
          <a:ea typeface="+mn-ea"/>
        </a:defRPr>
      </a:lvl4pPr>
      <a:lvl5pPr marL="2778125" indent="-45720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è"/>
        <a:defRPr kumimoji="1" sz="2400">
          <a:solidFill>
            <a:schemeClr val="tx1"/>
          </a:solidFill>
          <a:latin typeface="+mn-lt"/>
          <a:ea typeface="+mn-ea"/>
        </a:defRPr>
      </a:lvl5pPr>
      <a:lvl6pPr marL="3235325" indent="-4572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defRPr kumimoji="1" sz="2400">
          <a:solidFill>
            <a:schemeClr val="tx1"/>
          </a:solidFill>
          <a:latin typeface="+mn-lt"/>
          <a:ea typeface="+mn-ea"/>
        </a:defRPr>
      </a:lvl6pPr>
      <a:lvl7pPr marL="3692525" indent="-4572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defRPr kumimoji="1" sz="2400">
          <a:solidFill>
            <a:schemeClr val="tx1"/>
          </a:solidFill>
          <a:latin typeface="+mn-lt"/>
          <a:ea typeface="+mn-ea"/>
        </a:defRPr>
      </a:lvl7pPr>
      <a:lvl8pPr marL="4149725" indent="-4572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defRPr kumimoji="1" sz="2400">
          <a:solidFill>
            <a:schemeClr val="tx1"/>
          </a:solidFill>
          <a:latin typeface="+mn-lt"/>
          <a:ea typeface="+mn-ea"/>
        </a:defRPr>
      </a:lvl8pPr>
      <a:lvl9pPr marL="4606925" indent="-457200" algn="l" rtl="0" fontAlgn="base" latinLnBrk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è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ctrTitle"/>
          </p:nvPr>
        </p:nvSpPr>
        <p:spPr>
          <a:xfrm>
            <a:off x="1679575" y="2506663"/>
            <a:ext cx="8874125" cy="18653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marL="0" indent="0">
              <a:lnSpc>
                <a:spcPct val="100000"/>
              </a:lnSpc>
              <a:buFontTx/>
              <a:buNone/>
            </a:pPr>
            <a:r>
              <a:rPr altLang="ko-KR" sz="3600" b="1" smtClean="0">
                <a:solidFill>
                  <a:srgbClr val="563476"/>
                </a:solidFill>
              </a:rPr>
              <a:t>VEEAM Backup &amp; Recovery 9.5</a:t>
            </a:r>
            <a:endParaRPr lang="ko-KR" altLang="en-US" sz="3600" b="1" smtClean="0">
              <a:solidFill>
                <a:srgbClr val="563476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217613" y="2178050"/>
            <a:ext cx="7464425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그림 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0" y="781200"/>
            <a:ext cx="46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0" y="3686400"/>
            <a:ext cx="46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67413" y="1009650"/>
            <a:ext cx="3311525" cy="44935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Backup Job </a:t>
            </a: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5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생성된 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Protection Group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backup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 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server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 to backup job &gt; New job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Agent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항목 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rescan, reboot, recovery media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uninstall(CBT, agent)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Type &amp; Managed Mode     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Workstation -  Server, Failover cluster Mode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Backup server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Host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Backup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 선택 </a:t>
            </a: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부제목 2">
            <a:extLst/>
          </p:cNvPr>
          <p:cNvSpPr txBox="1">
            <a:spLocks/>
          </p:cNvSpPr>
          <p:nvPr/>
        </p:nvSpPr>
        <p:spPr>
          <a:xfrm>
            <a:off x="400050" y="131763"/>
            <a:ext cx="8334375" cy="368300"/>
          </a:xfrm>
          <a:prstGeom prst="rect">
            <a:avLst/>
          </a:prstGeom>
        </p:spPr>
        <p:txBody>
          <a:bodyPr/>
          <a:lstStyle>
            <a:lvl1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6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889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2pPr>
            <a:lvl3pPr marL="911225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300">
                <a:solidFill>
                  <a:srgbClr val="000000"/>
                </a:solidFill>
                <a:latin typeface="+mn-lt"/>
                <a:ea typeface="+mn-ea"/>
              </a:defRPr>
            </a:lvl3pPr>
            <a:lvl4pPr marL="12573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rgbClr val="000000"/>
                </a:solidFill>
                <a:latin typeface="+mn-lt"/>
                <a:ea typeface="+mn-ea"/>
              </a:defRPr>
            </a:lvl4pPr>
            <a:lvl5pPr marL="2778125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32353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36925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41497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46069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+mj-lt"/>
              <a:buNone/>
              <a:defRPr/>
            </a:pPr>
            <a:r>
              <a:rPr lang="en-US" altLang="ko-KR" sz="2000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Backup job </a:t>
            </a:r>
            <a:r>
              <a:rPr lang="ko-KR" altLang="en-US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ko-KR" altLang="en-US" sz="2000" kern="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그림 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0" y="781200"/>
            <a:ext cx="46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0" y="3686400"/>
            <a:ext cx="46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67413" y="999017"/>
            <a:ext cx="3311525" cy="38625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Backup Job Name </a:t>
            </a: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Backup </a:t>
            </a: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 확인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Add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눌러 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protection Group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backup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  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server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추가 할 수 있음</a:t>
            </a:r>
            <a:endParaRPr lang="en-US" altLang="ko-KR" sz="105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부제목 2">
            <a:extLst/>
          </p:cNvPr>
          <p:cNvSpPr txBox="1">
            <a:spLocks/>
          </p:cNvSpPr>
          <p:nvPr/>
        </p:nvSpPr>
        <p:spPr>
          <a:xfrm>
            <a:off x="400050" y="131763"/>
            <a:ext cx="8334375" cy="368300"/>
          </a:xfrm>
          <a:prstGeom prst="rect">
            <a:avLst/>
          </a:prstGeom>
        </p:spPr>
        <p:txBody>
          <a:bodyPr/>
          <a:lstStyle>
            <a:lvl1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6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889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2pPr>
            <a:lvl3pPr marL="911225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300">
                <a:solidFill>
                  <a:srgbClr val="000000"/>
                </a:solidFill>
                <a:latin typeface="+mn-lt"/>
                <a:ea typeface="+mn-ea"/>
              </a:defRPr>
            </a:lvl3pPr>
            <a:lvl4pPr marL="12573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rgbClr val="000000"/>
                </a:solidFill>
                <a:latin typeface="+mn-lt"/>
                <a:ea typeface="+mn-ea"/>
              </a:defRPr>
            </a:lvl4pPr>
            <a:lvl5pPr marL="2778125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32353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36925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41497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46069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+mj-lt"/>
              <a:buNone/>
              <a:defRPr/>
            </a:pPr>
            <a:r>
              <a:rPr lang="en-US" altLang="ko-KR" sz="2000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Backup job </a:t>
            </a:r>
            <a:r>
              <a:rPr lang="ko-KR" altLang="en-US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ko-KR" altLang="en-US" sz="2000" kern="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그림 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0" y="781200"/>
            <a:ext cx="46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0" y="3686400"/>
            <a:ext cx="46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67413" y="1009650"/>
            <a:ext cx="3311525" cy="368562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Backup Mode – what data?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5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Entire computer –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백업</a:t>
            </a:r>
            <a:endParaRPr lang="en-US" altLang="ko-KR" sz="105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Volume level backup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File level backup(slower)</a:t>
            </a:r>
            <a:endParaRPr lang="en-US" altLang="ko-KR" sz="160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Backup repository </a:t>
            </a: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Restore point – 14(default),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변경가능</a:t>
            </a: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부제목 2">
            <a:extLst/>
          </p:cNvPr>
          <p:cNvSpPr txBox="1">
            <a:spLocks/>
          </p:cNvSpPr>
          <p:nvPr/>
        </p:nvSpPr>
        <p:spPr>
          <a:xfrm>
            <a:off x="400050" y="131763"/>
            <a:ext cx="8334375" cy="368300"/>
          </a:xfrm>
          <a:prstGeom prst="rect">
            <a:avLst/>
          </a:prstGeom>
        </p:spPr>
        <p:txBody>
          <a:bodyPr/>
          <a:lstStyle>
            <a:lvl1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6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889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2pPr>
            <a:lvl3pPr marL="911225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300">
                <a:solidFill>
                  <a:srgbClr val="000000"/>
                </a:solidFill>
                <a:latin typeface="+mn-lt"/>
                <a:ea typeface="+mn-ea"/>
              </a:defRPr>
            </a:lvl3pPr>
            <a:lvl4pPr marL="12573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rgbClr val="000000"/>
                </a:solidFill>
                <a:latin typeface="+mn-lt"/>
                <a:ea typeface="+mn-ea"/>
              </a:defRPr>
            </a:lvl4pPr>
            <a:lvl5pPr marL="2778125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32353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36925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41497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46069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+mj-lt"/>
              <a:buNone/>
              <a:defRPr/>
            </a:pPr>
            <a:r>
              <a:rPr lang="en-US" altLang="ko-KR" sz="2000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Backup job </a:t>
            </a:r>
            <a:r>
              <a:rPr lang="ko-KR" altLang="en-US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ko-KR" altLang="en-US" sz="2000" kern="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그림 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0" y="781200"/>
            <a:ext cx="46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0" y="3686400"/>
            <a:ext cx="46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67413" y="1009650"/>
            <a:ext cx="3311525" cy="384720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Backup Mode – what data?</a:t>
            </a:r>
          </a:p>
          <a:p>
            <a:pPr marL="228600" indent="-228600">
              <a:buFontTx/>
              <a:buAutoNum type="arabicPeriod"/>
              <a:defRPr/>
            </a:pPr>
            <a:endParaRPr lang="en-US" altLang="ko-KR" sz="105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nable application – aware processing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SQL, Oracle, SharePoint – DB table, transaction, instance backup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정합성 보존</a:t>
            </a:r>
            <a:endParaRPr lang="en-US" altLang="ko-KR" sz="105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</a:p>
          <a:p>
            <a:pPr>
              <a:defRPr/>
            </a:pPr>
            <a:r>
              <a:rPr lang="en-US" altLang="ko-KR" sz="160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Backup Schedule </a:t>
            </a: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Daily, Monthly, Periodically every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After this job –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Job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실행 된 후 동작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부제목 2">
            <a:extLst/>
          </p:cNvPr>
          <p:cNvSpPr txBox="1">
            <a:spLocks/>
          </p:cNvSpPr>
          <p:nvPr/>
        </p:nvSpPr>
        <p:spPr>
          <a:xfrm>
            <a:off x="400050" y="131763"/>
            <a:ext cx="8334375" cy="368300"/>
          </a:xfrm>
          <a:prstGeom prst="rect">
            <a:avLst/>
          </a:prstGeom>
        </p:spPr>
        <p:txBody>
          <a:bodyPr/>
          <a:lstStyle>
            <a:lvl1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6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889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2pPr>
            <a:lvl3pPr marL="911225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300">
                <a:solidFill>
                  <a:srgbClr val="000000"/>
                </a:solidFill>
                <a:latin typeface="+mn-lt"/>
                <a:ea typeface="+mn-ea"/>
              </a:defRPr>
            </a:lvl3pPr>
            <a:lvl4pPr marL="12573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rgbClr val="000000"/>
                </a:solidFill>
                <a:latin typeface="+mn-lt"/>
                <a:ea typeface="+mn-ea"/>
              </a:defRPr>
            </a:lvl4pPr>
            <a:lvl5pPr marL="2778125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32353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36925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41497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46069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+mj-lt"/>
              <a:buNone/>
              <a:defRPr/>
            </a:pPr>
            <a:r>
              <a:rPr lang="en-US" altLang="ko-KR" sz="2000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Backup job </a:t>
            </a:r>
            <a:r>
              <a:rPr lang="ko-KR" altLang="en-US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ko-KR" altLang="en-US" sz="2000" kern="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135" y="935632"/>
            <a:ext cx="1924417" cy="231431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그림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0" y="2322924"/>
            <a:ext cx="46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부제목 2">
            <a:extLst/>
          </p:cNvPr>
          <p:cNvSpPr txBox="1">
            <a:spLocks/>
          </p:cNvSpPr>
          <p:nvPr/>
        </p:nvSpPr>
        <p:spPr>
          <a:xfrm>
            <a:off x="400050" y="131763"/>
            <a:ext cx="8334375" cy="368300"/>
          </a:xfrm>
          <a:prstGeom prst="rect">
            <a:avLst/>
          </a:prstGeom>
        </p:spPr>
        <p:txBody>
          <a:bodyPr/>
          <a:lstStyle>
            <a:lvl1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6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889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2pPr>
            <a:lvl3pPr marL="911225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300">
                <a:solidFill>
                  <a:srgbClr val="000000"/>
                </a:solidFill>
                <a:latin typeface="+mn-lt"/>
                <a:ea typeface="+mn-ea"/>
              </a:defRPr>
            </a:lvl3pPr>
            <a:lvl4pPr marL="12573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rgbClr val="000000"/>
                </a:solidFill>
                <a:latin typeface="+mn-lt"/>
                <a:ea typeface="+mn-ea"/>
              </a:defRPr>
            </a:lvl4pPr>
            <a:lvl5pPr marL="2778125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32353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36925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41497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46069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+mj-lt"/>
              <a:buNone/>
              <a:defRPr/>
            </a:pPr>
            <a:r>
              <a:rPr lang="en-US" altLang="ko-KR" sz="2000" kern="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Backup job </a:t>
            </a:r>
            <a:r>
              <a:rPr lang="ko-KR" altLang="en-US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ko-KR" altLang="en-US" sz="2000" kern="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67413" y="2657698"/>
            <a:ext cx="3311525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Backup Job </a:t>
            </a: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 완료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217613" y="2178050"/>
            <a:ext cx="7464425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679575" y="2344738"/>
            <a:ext cx="6270625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330325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r>
              <a:rPr lang="en-US" altLang="ko-KR" sz="2400" kern="0" spc="-40" dirty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400" kern="0" spc="-40" dirty="0" smtClean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2400" kern="0" spc="-40" dirty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VBR Backup </a:t>
            </a:r>
            <a:r>
              <a:rPr lang="ko-KR" altLang="en-US" sz="2400" kern="0" spc="-40" dirty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 </a:t>
            </a:r>
            <a:r>
              <a:rPr lang="en-US" altLang="ko-KR" sz="2400" kern="0" spc="-40" dirty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2400" kern="0" spc="-40" dirty="0" smtClean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Backup &amp; Restore</a:t>
            </a:r>
            <a:endParaRPr lang="ko-KR" altLang="en-US" sz="2400" kern="0" spc="-40" dirty="0">
              <a:solidFill>
                <a:srgbClr val="56347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433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그림 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0" y="781200"/>
            <a:ext cx="46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부제목 2">
            <a:extLst/>
          </p:cNvPr>
          <p:cNvSpPr txBox="1">
            <a:spLocks/>
          </p:cNvSpPr>
          <p:nvPr/>
        </p:nvSpPr>
        <p:spPr>
          <a:xfrm>
            <a:off x="400050" y="131763"/>
            <a:ext cx="8334375" cy="368300"/>
          </a:xfrm>
          <a:prstGeom prst="rect">
            <a:avLst/>
          </a:prstGeom>
        </p:spPr>
        <p:txBody>
          <a:bodyPr/>
          <a:lstStyle>
            <a:lvl1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6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889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2pPr>
            <a:lvl3pPr marL="911225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300">
                <a:solidFill>
                  <a:srgbClr val="000000"/>
                </a:solidFill>
                <a:latin typeface="+mn-lt"/>
                <a:ea typeface="+mn-ea"/>
              </a:defRPr>
            </a:lvl3pPr>
            <a:lvl4pPr marL="12573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rgbClr val="000000"/>
                </a:solidFill>
                <a:latin typeface="+mn-lt"/>
                <a:ea typeface="+mn-ea"/>
              </a:defRPr>
            </a:lvl4pPr>
            <a:lvl5pPr marL="2778125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32353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36925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41497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46069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+mj-lt"/>
              <a:buNone/>
              <a:defRPr/>
            </a:pP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Backup </a:t>
            </a:r>
            <a:r>
              <a:rPr lang="ko-KR" altLang="en-US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</a:t>
            </a: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Restore</a:t>
            </a:r>
            <a:endParaRPr lang="ko-KR" altLang="en-US" sz="2000" kern="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0" y="3686400"/>
            <a:ext cx="46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67413" y="1009650"/>
            <a:ext cx="3311525" cy="34394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Backup </a:t>
            </a: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5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생성된 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job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 클릭 후 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Start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</a:t>
            </a:r>
            <a:endParaRPr lang="en-US" altLang="ko-KR" sz="105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Full backup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 및 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Statistics, Report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endParaRPr lang="en-US" altLang="ko-KR" sz="105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Backup Job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edit, clone, disable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</a:p>
          <a:p>
            <a:pPr>
              <a:defRPr/>
            </a:pPr>
            <a:r>
              <a:rPr lang="en-US" altLang="ko-KR" sz="160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Backup 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Monitoring</a:t>
            </a: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Status, Action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통해서 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Job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 과정 확인 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409" y="1926000"/>
            <a:ext cx="2781433" cy="15552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그림 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0" y="781200"/>
            <a:ext cx="46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0" y="3686400"/>
            <a:ext cx="46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67413" y="1009650"/>
            <a:ext cx="3311525" cy="353173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File, Folder 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Restore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5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Restore guest files &gt; OS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선택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5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Restore points </a:t>
            </a: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복원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 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Restore points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부제목 2">
            <a:extLst/>
          </p:cNvPr>
          <p:cNvSpPr txBox="1">
            <a:spLocks/>
          </p:cNvSpPr>
          <p:nvPr/>
        </p:nvSpPr>
        <p:spPr>
          <a:xfrm>
            <a:off x="400050" y="131763"/>
            <a:ext cx="8334375" cy="368300"/>
          </a:xfrm>
          <a:prstGeom prst="rect">
            <a:avLst/>
          </a:prstGeom>
        </p:spPr>
        <p:txBody>
          <a:bodyPr/>
          <a:lstStyle>
            <a:lvl1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6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889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2pPr>
            <a:lvl3pPr marL="911225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300">
                <a:solidFill>
                  <a:srgbClr val="000000"/>
                </a:solidFill>
                <a:latin typeface="+mn-lt"/>
                <a:ea typeface="+mn-ea"/>
              </a:defRPr>
            </a:lvl3pPr>
            <a:lvl4pPr marL="12573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rgbClr val="000000"/>
                </a:solidFill>
                <a:latin typeface="+mn-lt"/>
                <a:ea typeface="+mn-ea"/>
              </a:defRPr>
            </a:lvl4pPr>
            <a:lvl5pPr marL="2778125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32353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36925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41497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46069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+mj-lt"/>
              <a:buNone/>
              <a:defRPr/>
            </a:pP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Backup </a:t>
            </a:r>
            <a:r>
              <a:rPr lang="ko-KR" altLang="en-US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</a:t>
            </a: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Restore</a:t>
            </a:r>
            <a:endParaRPr lang="ko-KR" altLang="en-US" sz="2000" kern="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그림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0" y="781200"/>
            <a:ext cx="46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92800" y="3686400"/>
            <a:ext cx="4680000" cy="27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67413" y="1009650"/>
            <a:ext cx="3311525" cy="376256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복원 할 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file, folder </a:t>
            </a: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5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탐색기 형식으로 복원 제공</a:t>
            </a: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CTRL + C, CTRL + V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Windows explorer </a:t>
            </a: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in Explorer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시 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Windows explorer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형식으로 복원 제공</a:t>
            </a:r>
            <a:endParaRPr lang="ko-KR" altLang="en-US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부제목 2">
            <a:extLst/>
          </p:cNvPr>
          <p:cNvSpPr txBox="1">
            <a:spLocks/>
          </p:cNvSpPr>
          <p:nvPr/>
        </p:nvSpPr>
        <p:spPr>
          <a:xfrm>
            <a:off x="400050" y="131763"/>
            <a:ext cx="8334375" cy="368300"/>
          </a:xfrm>
          <a:prstGeom prst="rect">
            <a:avLst/>
          </a:prstGeom>
        </p:spPr>
        <p:txBody>
          <a:bodyPr/>
          <a:lstStyle>
            <a:lvl1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6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889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2pPr>
            <a:lvl3pPr marL="911225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300">
                <a:solidFill>
                  <a:srgbClr val="000000"/>
                </a:solidFill>
                <a:latin typeface="+mn-lt"/>
                <a:ea typeface="+mn-ea"/>
              </a:defRPr>
            </a:lvl3pPr>
            <a:lvl4pPr marL="12573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rgbClr val="000000"/>
                </a:solidFill>
                <a:latin typeface="+mn-lt"/>
                <a:ea typeface="+mn-ea"/>
              </a:defRPr>
            </a:lvl4pPr>
            <a:lvl5pPr marL="2778125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32353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36925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41497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46069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+mj-lt"/>
              <a:buNone/>
              <a:defRPr/>
            </a:pP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Backup </a:t>
            </a:r>
            <a:r>
              <a:rPr lang="ko-KR" altLang="en-US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</a:t>
            </a: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Restore</a:t>
            </a:r>
            <a:endParaRPr lang="ko-KR" altLang="en-US" sz="2000" kern="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 txBox="1">
            <a:spLocks/>
          </p:cNvSpPr>
          <p:nvPr/>
        </p:nvSpPr>
        <p:spPr bwMode="black">
          <a:xfrm>
            <a:off x="0" y="2667000"/>
            <a:ext cx="9906000" cy="1458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1pPr>
            <a:lvl2pPr marL="742950" indent="-285750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2pPr>
            <a:lvl3pPr marL="1143000" indent="-228600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3pPr>
            <a:lvl4pPr marL="1600200" indent="-228600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4pPr>
            <a:lvl5pPr marL="2057400" indent="-228600"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900">
                <a:solidFill>
                  <a:srgbClr val="000000"/>
                </a:solidFill>
                <a:latin typeface="HY헤드라인M" panose="02030600000101010101" pitchFamily="18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lnSpc>
                <a:spcPct val="90000"/>
              </a:lnSpc>
            </a:pPr>
            <a:r>
              <a:rPr lang="en-US" altLang="ko-KR" sz="8800" b="1" dirty="0">
                <a:solidFill>
                  <a:srgbClr val="00A982"/>
                </a:solidFill>
                <a:latin typeface="HP Simplified" pitchFamily="34" charset="0"/>
              </a:rPr>
              <a:t>Thank you</a:t>
            </a:r>
            <a:br>
              <a:rPr lang="en-US" altLang="ko-KR" sz="8800" b="1" dirty="0">
                <a:solidFill>
                  <a:srgbClr val="00A982"/>
                </a:solidFill>
                <a:latin typeface="HP Simplified" pitchFamily="34" charset="0"/>
              </a:rPr>
            </a:br>
            <a:endParaRPr lang="en-US" altLang="ko-KR" sz="8800" b="1" dirty="0">
              <a:solidFill>
                <a:srgbClr val="00A982"/>
              </a:solidFill>
              <a:latin typeface="HP Simplified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21736" y="2222187"/>
            <a:ext cx="62706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330325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r>
              <a:rPr lang="en-US" altLang="ko-KR" sz="2400" kern="0" spc="-40" dirty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en-US" altLang="ko-KR" sz="2400" kern="0" spc="-40" dirty="0" smtClean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Protection Group </a:t>
            </a:r>
            <a:r>
              <a:rPr lang="ko-KR" altLang="en-US" sz="2400" kern="0" spc="-40" dirty="0" smtClean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lang="en-US" altLang="ko-KR" sz="2400" kern="0" spc="-40" dirty="0" smtClean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kern="0" spc="-40" dirty="0">
              <a:solidFill>
                <a:srgbClr val="56347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1735" y="2868299"/>
            <a:ext cx="62706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330325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r>
              <a:rPr lang="en-US" altLang="ko-KR" sz="2400" kern="0" spc="-40" dirty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400" kern="0" spc="-40" dirty="0" smtClean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2400" kern="0" spc="-40" dirty="0" smtClean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Backup Job </a:t>
            </a:r>
            <a:r>
              <a:rPr lang="ko-KR" altLang="en-US" sz="2400" kern="0" spc="-40" dirty="0" smtClean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ko-KR" altLang="en-US" sz="2400" kern="0" spc="-40" dirty="0">
              <a:solidFill>
                <a:srgbClr val="56347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1734" y="3514411"/>
            <a:ext cx="6270625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330325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r>
              <a:rPr lang="en-US" altLang="ko-KR" sz="2400" kern="0" spc="-40" dirty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2400" kern="0" spc="-40" dirty="0" smtClean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2400" kern="0" spc="-40" dirty="0" smtClean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Backup &amp; Restore</a:t>
            </a:r>
            <a:endParaRPr lang="ko-KR" altLang="en-US" sz="2400" kern="0" spc="-40" dirty="0">
              <a:solidFill>
                <a:srgbClr val="56347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75878" y="1001109"/>
            <a:ext cx="6270625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330325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r>
              <a:rPr lang="ko-KR" altLang="en-US" sz="2400" kern="0" spc="-40" smtClean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r>
              <a:rPr lang="en-US" altLang="ko-KR" sz="2400" kern="0" spc="-40" dirty="0" smtClean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kern="0" spc="-40" dirty="0">
              <a:solidFill>
                <a:srgbClr val="56347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633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79575" y="2344738"/>
            <a:ext cx="6270625" cy="6461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330325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r>
              <a:rPr lang="en-US" altLang="ko-KR" sz="2400" kern="0" spc="-40" dirty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VBR Backup </a:t>
            </a:r>
            <a:r>
              <a:rPr lang="ko-KR" altLang="en-US" sz="2400" kern="0" spc="-40" dirty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 </a:t>
            </a:r>
            <a:r>
              <a:rPr lang="en-US" altLang="ko-KR" sz="2400" kern="0" spc="-40" dirty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2400" kern="0" spc="-40" dirty="0" smtClean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Protection Group </a:t>
            </a:r>
            <a:r>
              <a:rPr lang="ko-KR" altLang="en-US" sz="2400" kern="0" spc="-40" dirty="0" smtClean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r>
              <a:rPr lang="en-US" altLang="ko-KR" sz="2400" kern="0" spc="-40" dirty="0" smtClean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kern="0" spc="-40" dirty="0">
              <a:solidFill>
                <a:srgbClr val="56347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217613" y="2178050"/>
            <a:ext cx="7464425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2">
            <a:extLst/>
          </p:cNvPr>
          <p:cNvSpPr txBox="1">
            <a:spLocks/>
          </p:cNvSpPr>
          <p:nvPr/>
        </p:nvSpPr>
        <p:spPr>
          <a:xfrm>
            <a:off x="400050" y="131763"/>
            <a:ext cx="8334375" cy="368300"/>
          </a:xfrm>
          <a:prstGeom prst="rect">
            <a:avLst/>
          </a:prstGeom>
        </p:spPr>
        <p:txBody>
          <a:bodyPr/>
          <a:lstStyle>
            <a:lvl1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6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889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2pPr>
            <a:lvl3pPr marL="911225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300">
                <a:solidFill>
                  <a:srgbClr val="000000"/>
                </a:solidFill>
                <a:latin typeface="+mn-lt"/>
                <a:ea typeface="+mn-ea"/>
              </a:defRPr>
            </a:lvl3pPr>
            <a:lvl4pPr marL="12573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rgbClr val="000000"/>
                </a:solidFill>
                <a:latin typeface="+mn-lt"/>
                <a:ea typeface="+mn-ea"/>
              </a:defRPr>
            </a:lvl4pPr>
            <a:lvl5pPr marL="2778125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32353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36925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41497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46069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+mj-lt"/>
              <a:buNone/>
              <a:defRPr/>
            </a:pP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Protection Group </a:t>
            </a:r>
            <a:r>
              <a:rPr lang="ko-KR" altLang="en-US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ko-KR" altLang="en-US" sz="2000" kern="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43" name="그림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781050"/>
            <a:ext cx="4679950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8" y="3684588"/>
            <a:ext cx="467995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67413" y="1009650"/>
            <a:ext cx="3311525" cy="3532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Create Protection Group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Group </a:t>
            </a:r>
            <a:r>
              <a:rPr lang="ko-KR" altLang="en-US" sz="105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안에 여러 대의 </a:t>
            </a: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Backup </a:t>
            </a:r>
            <a:r>
              <a:rPr lang="ko-KR" altLang="en-US" sz="105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 서버를 생성 할 수 있음 </a:t>
            </a: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Group Name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그림 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769938"/>
            <a:ext cx="4679950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67413" y="1009650"/>
            <a:ext cx="3311525" cy="44164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Protection Group Type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설정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Individual computers – </a:t>
            </a:r>
            <a:r>
              <a:rPr lang="ko-KR" altLang="en-US" sz="105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소규모 </a:t>
            </a: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Backup </a:t>
            </a:r>
            <a:r>
              <a:rPr lang="ko-KR" altLang="en-US" sz="105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</a:t>
            </a: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Microsoft AD objects – AD </a:t>
            </a:r>
            <a:r>
              <a:rPr lang="ko-KR" altLang="en-US" sz="105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 환경 </a:t>
            </a: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(organizational units, security groups, cluster)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Backup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 서버 추가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Host Name </a:t>
            </a:r>
            <a:r>
              <a:rPr lang="ko-KR" altLang="en-US" sz="105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05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 입력</a:t>
            </a: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Credentials – Standard(windows), Linux account</a:t>
            </a: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268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8" y="3629025"/>
            <a:ext cx="4683125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부제목 2">
            <a:extLst/>
          </p:cNvPr>
          <p:cNvSpPr txBox="1">
            <a:spLocks/>
          </p:cNvSpPr>
          <p:nvPr/>
        </p:nvSpPr>
        <p:spPr>
          <a:xfrm>
            <a:off x="400050" y="131763"/>
            <a:ext cx="8334375" cy="368300"/>
          </a:xfrm>
          <a:prstGeom prst="rect">
            <a:avLst/>
          </a:prstGeom>
        </p:spPr>
        <p:txBody>
          <a:bodyPr/>
          <a:lstStyle>
            <a:lvl1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6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889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2pPr>
            <a:lvl3pPr marL="911225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300">
                <a:solidFill>
                  <a:srgbClr val="000000"/>
                </a:solidFill>
                <a:latin typeface="+mn-lt"/>
                <a:ea typeface="+mn-ea"/>
              </a:defRPr>
            </a:lvl3pPr>
            <a:lvl4pPr marL="12573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rgbClr val="000000"/>
                </a:solidFill>
                <a:latin typeface="+mn-lt"/>
                <a:ea typeface="+mn-ea"/>
              </a:defRPr>
            </a:lvl4pPr>
            <a:lvl5pPr marL="2778125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32353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36925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41497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46069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+mj-lt"/>
              <a:buNone/>
              <a:defRPr/>
            </a:pP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Protection Group </a:t>
            </a:r>
            <a:r>
              <a:rPr lang="ko-KR" altLang="en-US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ko-KR" altLang="en-US" sz="2000" kern="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792163"/>
            <a:ext cx="4784725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671888"/>
            <a:ext cx="4746625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67413" y="1009650"/>
            <a:ext cx="3311525" cy="410112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Backup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 서버 추가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Backup server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계정정보 입력</a:t>
            </a: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Backup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 서버 추가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Backup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계정정보 확인</a:t>
            </a:r>
            <a:endParaRPr lang="en-US" altLang="ko-KR" sz="105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부제목 2">
            <a:extLst/>
          </p:cNvPr>
          <p:cNvSpPr txBox="1">
            <a:spLocks/>
          </p:cNvSpPr>
          <p:nvPr/>
        </p:nvSpPr>
        <p:spPr>
          <a:xfrm>
            <a:off x="400050" y="131763"/>
            <a:ext cx="8334375" cy="368300"/>
          </a:xfrm>
          <a:prstGeom prst="rect">
            <a:avLst/>
          </a:prstGeom>
        </p:spPr>
        <p:txBody>
          <a:bodyPr/>
          <a:lstStyle>
            <a:lvl1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6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889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2pPr>
            <a:lvl3pPr marL="911225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300">
                <a:solidFill>
                  <a:srgbClr val="000000"/>
                </a:solidFill>
                <a:latin typeface="+mn-lt"/>
                <a:ea typeface="+mn-ea"/>
              </a:defRPr>
            </a:lvl3pPr>
            <a:lvl4pPr marL="12573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rgbClr val="000000"/>
                </a:solidFill>
                <a:latin typeface="+mn-lt"/>
                <a:ea typeface="+mn-ea"/>
              </a:defRPr>
            </a:lvl4pPr>
            <a:lvl5pPr marL="2778125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32353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36925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41497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46069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+mj-lt"/>
              <a:buNone/>
              <a:defRPr/>
            </a:pP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Protection Group </a:t>
            </a:r>
            <a:r>
              <a:rPr lang="ko-KR" altLang="en-US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ko-KR" altLang="en-US" sz="2000" kern="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0" y="781200"/>
            <a:ext cx="4751391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0" y="3686400"/>
            <a:ext cx="4680000" cy="2654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67413" y="1009650"/>
            <a:ext cx="3311525" cy="351634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Backup 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agent install </a:t>
            </a: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Install backup agent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CBT driver install(reboot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Perform reboot automatically check </a:t>
            </a:r>
            <a:r>
              <a:rPr lang="en-US" altLang="ko-KR" sz="105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auto reboot</a:t>
            </a:r>
            <a:r>
              <a:rPr lang="ko-KR" altLang="en-US" sz="105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Components check</a:t>
            </a:r>
          </a:p>
          <a:p>
            <a:pPr marL="228600" indent="-228600">
              <a:buFontTx/>
              <a:buAutoNum type="arabicPeriod"/>
              <a:defRPr/>
            </a:pP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부제목 2">
            <a:extLst/>
          </p:cNvPr>
          <p:cNvSpPr txBox="1">
            <a:spLocks/>
          </p:cNvSpPr>
          <p:nvPr/>
        </p:nvSpPr>
        <p:spPr>
          <a:xfrm>
            <a:off x="400050" y="131763"/>
            <a:ext cx="8334375" cy="368300"/>
          </a:xfrm>
          <a:prstGeom prst="rect">
            <a:avLst/>
          </a:prstGeom>
        </p:spPr>
        <p:txBody>
          <a:bodyPr/>
          <a:lstStyle>
            <a:lvl1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6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889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2pPr>
            <a:lvl3pPr marL="911225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300">
                <a:solidFill>
                  <a:srgbClr val="000000"/>
                </a:solidFill>
                <a:latin typeface="+mn-lt"/>
                <a:ea typeface="+mn-ea"/>
              </a:defRPr>
            </a:lvl3pPr>
            <a:lvl4pPr marL="12573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rgbClr val="000000"/>
                </a:solidFill>
                <a:latin typeface="+mn-lt"/>
                <a:ea typeface="+mn-ea"/>
              </a:defRPr>
            </a:lvl4pPr>
            <a:lvl5pPr marL="2778125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32353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36925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41497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46069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+mj-lt"/>
              <a:buNone/>
              <a:defRPr/>
            </a:pP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Protection Group </a:t>
            </a:r>
            <a:r>
              <a:rPr lang="ko-KR" altLang="en-US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ko-KR" altLang="en-US" sz="2000" kern="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그림 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00" y="781200"/>
            <a:ext cx="46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00" y="3686400"/>
            <a:ext cx="4680000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67413" y="1009650"/>
            <a:ext cx="3311525" cy="37010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Protection Group </a:t>
            </a:r>
            <a:r>
              <a:rPr lang="ko-KR" altLang="en-US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 완료</a:t>
            </a:r>
            <a:endParaRPr lang="en-US" altLang="ko-KR" sz="1050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600" b="1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Backup agent install</a:t>
            </a: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buFontTx/>
              <a:buAutoNum type="arabicPeriod"/>
              <a:defRPr/>
            </a:pPr>
            <a:endParaRPr lang="en-US" altLang="ko-KR" sz="1600" b="1" dirty="0" smtClean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altLang="ko-KR" sz="1050" dirty="0" err="1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Veeam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CBT driver install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</a:t>
            </a:r>
            <a:r>
              <a:rPr lang="en-US" altLang="ko-KR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reboot </a:t>
            </a:r>
            <a:r>
              <a:rPr lang="ko-KR" altLang="en-US" sz="1050" dirty="0" smtClean="0">
                <a:solidFill>
                  <a:schemeClr val="tx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</a:t>
            </a:r>
            <a:endParaRPr lang="ko-KR" altLang="en-US" sz="1600" b="1" dirty="0">
              <a:solidFill>
                <a:schemeClr val="tx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000" y="4773500"/>
            <a:ext cx="266223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부제목 2">
            <a:extLst/>
          </p:cNvPr>
          <p:cNvSpPr txBox="1">
            <a:spLocks/>
          </p:cNvSpPr>
          <p:nvPr/>
        </p:nvSpPr>
        <p:spPr>
          <a:xfrm>
            <a:off x="400050" y="131763"/>
            <a:ext cx="8334375" cy="368300"/>
          </a:xfrm>
          <a:prstGeom prst="rect">
            <a:avLst/>
          </a:prstGeom>
        </p:spPr>
        <p:txBody>
          <a:bodyPr/>
          <a:lstStyle>
            <a:lvl1pPr marL="266700" indent="-2667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6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588963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2pPr>
            <a:lvl3pPr marL="911225" indent="-1905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300">
                <a:solidFill>
                  <a:srgbClr val="000000"/>
                </a:solidFill>
                <a:latin typeface="+mn-lt"/>
                <a:ea typeface="+mn-ea"/>
              </a:defRPr>
            </a:lvl3pPr>
            <a:lvl4pPr marL="1257300" indent="-1809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AutoNum type="arabicPeriod"/>
              <a:defRPr kumimoji="1" sz="1200">
                <a:solidFill>
                  <a:srgbClr val="000000"/>
                </a:solidFill>
                <a:latin typeface="+mn-lt"/>
                <a:ea typeface="+mn-ea"/>
              </a:defRPr>
            </a:lvl4pPr>
            <a:lvl5pPr marL="2778125" indent="-4572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5pPr>
            <a:lvl6pPr marL="32353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36925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41497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4606925" indent="-4572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+mj-lt"/>
              <a:buNone/>
              <a:defRPr/>
            </a:pP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en-US" altLang="ko-KR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Protection Group </a:t>
            </a:r>
            <a:r>
              <a:rPr lang="ko-KR" altLang="en-US" sz="2000" kern="0" dirty="0" smtClean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ko-KR" altLang="en-US" sz="2000" kern="0" dirty="0" smtClean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217613" y="2178050"/>
            <a:ext cx="7464425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679575" y="2344738"/>
            <a:ext cx="62706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1330325">
              <a:lnSpc>
                <a:spcPct val="150000"/>
              </a:lnSpc>
              <a:spcAft>
                <a:spcPts val="600"/>
              </a:spcAft>
              <a:buSzPct val="100000"/>
              <a:defRPr/>
            </a:pPr>
            <a:r>
              <a:rPr lang="en-US" altLang="ko-KR" sz="2400" kern="0" spc="-40" dirty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400" kern="0" spc="-40" dirty="0" smtClean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2400" kern="0" spc="-40" dirty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VBR Backup </a:t>
            </a:r>
            <a:r>
              <a:rPr lang="ko-KR" altLang="en-US" sz="2400" kern="0" spc="-40" dirty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 </a:t>
            </a:r>
            <a:r>
              <a:rPr lang="en-US" altLang="ko-KR" sz="2400" kern="0" spc="-40" dirty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2400" kern="0" spc="-40" dirty="0" smtClean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Backup Job </a:t>
            </a:r>
            <a:r>
              <a:rPr lang="ko-KR" altLang="en-US" sz="2400" kern="0" spc="-40" dirty="0" smtClean="0">
                <a:solidFill>
                  <a:srgbClr val="56347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ko-KR" altLang="en-US" sz="2400" kern="0" spc="-40" dirty="0">
              <a:solidFill>
                <a:srgbClr val="56347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260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ap_ppt_light">
  <a:themeElements>
    <a:clrScheme name="">
      <a:dk1>
        <a:srgbClr val="666666"/>
      </a:dk1>
      <a:lt1>
        <a:srgbClr val="FFFFFF"/>
      </a:lt1>
      <a:dk2>
        <a:srgbClr val="73459E"/>
      </a:dk2>
      <a:lt2>
        <a:srgbClr val="999999"/>
      </a:lt2>
      <a:accent1>
        <a:srgbClr val="386FB1"/>
      </a:accent1>
      <a:accent2>
        <a:srgbClr val="CB5B07"/>
      </a:accent2>
      <a:accent3>
        <a:srgbClr val="FFFFFF"/>
      </a:accent3>
      <a:accent4>
        <a:srgbClr val="565656"/>
      </a:accent4>
      <a:accent5>
        <a:srgbClr val="AEBBD5"/>
      </a:accent5>
      <a:accent6>
        <a:srgbClr val="B85206"/>
      </a:accent6>
      <a:hlink>
        <a:srgbClr val="E5BE41"/>
      </a:hlink>
      <a:folHlink>
        <a:srgbClr val="4E805A"/>
      </a:folHlink>
    </a:clrScheme>
    <a:fontScheme name="1_sap_ppt_light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rgbClr val="92D050"/>
          </a:solidFill>
          <a:headEnd type="none" w="med" len="med"/>
          <a:tailEnd type="none" w="med" len="med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100" b="1" dirty="0" err="1" smtClean="0">
            <a:solidFill>
              <a:schemeClr val="bg1"/>
            </a:solidFill>
            <a:latin typeface="맑은 고딕" pitchFamily="50" charset="-127"/>
            <a:ea typeface="맑은 고딕" pitchFamily="50" charset="-127"/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FF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en-US" sz="9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</a:objectDefaults>
  <a:extraClrSchemeLst>
    <a:extraClrScheme>
      <a:clrScheme name="1_sap_ppt_l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p_ppt_ligh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sap_ppt_ligh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p_ppt_ligh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p_ppt_ligh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p_ppt_ligh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sap_ppt_ligh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71083</TotalTime>
  <Words>528</Words>
  <Application>Microsoft Office PowerPoint</Application>
  <PresentationFormat>A4 용지(210x297mm)</PresentationFormat>
  <Paragraphs>215</Paragraphs>
  <Slides>19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HP Simplified</vt:lpstr>
      <vt:lpstr>HY헤드라인M</vt:lpstr>
      <vt:lpstr>굴림</vt:lpstr>
      <vt:lpstr>맑은 고딕</vt:lpstr>
      <vt:lpstr>Arial</vt:lpstr>
      <vt:lpstr>Wingdings</vt:lpstr>
      <vt:lpstr>1_sap_ppt_light</vt:lpstr>
      <vt:lpstr>VEEAM Backup &amp; Recovery 9.5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opentide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이풍훈</dc:creator>
  <cp:lastModifiedBy>문 성일</cp:lastModifiedBy>
  <cp:revision>6287</cp:revision>
  <cp:lastPrinted>2014-12-23T05:13:20Z</cp:lastPrinted>
  <dcterms:created xsi:type="dcterms:W3CDTF">2004-03-25T10:52:47Z</dcterms:created>
  <dcterms:modified xsi:type="dcterms:W3CDTF">2018-11-19T07:23:49Z</dcterms:modified>
</cp:coreProperties>
</file>